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"/>
  </p:notesMasterIdLst>
  <p:sldIdLst>
    <p:sldId id="261" r:id="rId2"/>
    <p:sldId id="28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4 – Feb 1,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5277377" cy="3416301"/>
          </a:xfrm>
        </p:spPr>
        <p:txBody>
          <a:bodyPr>
            <a:normAutofit/>
          </a:bodyPr>
          <a:lstStyle/>
          <a:p>
            <a:r>
              <a:rPr lang="en-US" sz="2400" b="1" dirty="0"/>
              <a:t>P3 Challenge –</a:t>
            </a:r>
          </a:p>
          <a:p>
            <a:pPr lvl="1"/>
            <a:r>
              <a:rPr lang="en-US" sz="2200" b="1" dirty="0"/>
              <a:t>What is the electric potential 22.5 cm away from a positive charge of 1.3 x 10</a:t>
            </a:r>
            <a:r>
              <a:rPr lang="en-US" sz="2200" b="1" baseline="30000" dirty="0"/>
              <a:t>-3</a:t>
            </a:r>
            <a:r>
              <a:rPr lang="en-US" sz="2200" b="1" dirty="0"/>
              <a:t> C?</a:t>
            </a:r>
          </a:p>
          <a:p>
            <a:r>
              <a:rPr lang="en-US" sz="2000" b="1" dirty="0" smtClean="0"/>
              <a:t>Objective</a:t>
            </a:r>
            <a:r>
              <a:rPr lang="en-US" sz="2000" b="1" dirty="0" smtClean="0"/>
              <a:t>:  </a:t>
            </a:r>
          </a:p>
          <a:p>
            <a:pPr lvl="1"/>
            <a:r>
              <a:rPr lang="en-US" sz="1800" b="1" dirty="0" smtClean="0"/>
              <a:t>5.2 Resistance</a:t>
            </a:r>
          </a:p>
          <a:p>
            <a:r>
              <a:rPr lang="en-US" b="1" dirty="0" smtClean="0"/>
              <a:t>Assignment: </a:t>
            </a:r>
          </a:p>
          <a:p>
            <a:pPr lvl="2"/>
            <a:r>
              <a:rPr lang="en-US" sz="2000" b="1" dirty="0" err="1" smtClean="0"/>
              <a:t>Phet</a:t>
            </a:r>
            <a:r>
              <a:rPr lang="en-US" sz="2000" b="1" dirty="0" smtClean="0"/>
              <a:t> Ohm’s </a:t>
            </a:r>
            <a:r>
              <a:rPr lang="en-US" sz="2000" b="1" dirty="0" smtClean="0"/>
              <a:t>Law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b="1" dirty="0"/>
              <a:t>Agenda</a:t>
            </a:r>
            <a:r>
              <a:rPr lang="en-US" sz="2200" b="1" dirty="0" smtClean="0"/>
              <a:t>:</a:t>
            </a:r>
            <a:endParaRPr lang="en-US" sz="2000" b="1" dirty="0" smtClean="0"/>
          </a:p>
          <a:p>
            <a:pPr lvl="1"/>
            <a:r>
              <a:rPr lang="en-US" sz="2000" b="1" dirty="0" err="1" smtClean="0"/>
              <a:t>PhEt</a:t>
            </a:r>
            <a:r>
              <a:rPr lang="en-US" sz="2000" b="1" dirty="0" smtClean="0"/>
              <a:t> Ohm’s Law and Circuits </a:t>
            </a:r>
          </a:p>
          <a:p>
            <a:pPr lvl="1"/>
            <a:r>
              <a:rPr lang="en-US" sz="2000" b="1" dirty="0"/>
              <a:t>Homework </a:t>
            </a:r>
            <a:r>
              <a:rPr lang="en-US" sz="2000" b="1" dirty="0" smtClean="0"/>
              <a:t>Review (#15-22)</a:t>
            </a:r>
            <a:endParaRPr lang="en-US" sz="2000" b="1" dirty="0"/>
          </a:p>
          <a:p>
            <a:pPr lvl="1"/>
            <a:endParaRPr lang="en-US" sz="2000" b="1" dirty="0" smtClean="0"/>
          </a:p>
          <a:p>
            <a:pPr lvl="1"/>
            <a:endParaRPr lang="en-US" sz="2000" b="1" dirty="0" smtClean="0"/>
          </a:p>
          <a:p>
            <a:pPr lvl="1"/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2252" cy="3416300"/>
          </a:xfrm>
        </p:spPr>
        <p:txBody>
          <a:bodyPr>
            <a:normAutofit/>
          </a:bodyPr>
          <a:lstStyle/>
          <a:p>
            <a:pPr lvl="1"/>
            <a:r>
              <a:rPr lang="en-US" sz="2200" b="1" dirty="0" smtClean="0"/>
              <a:t>Exit Slip – Put away laptop properly.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b="1" dirty="0"/>
          </a:p>
          <a:p>
            <a:pPr lvl="1"/>
            <a:r>
              <a:rPr lang="en-US" sz="1800" b="1" dirty="0" smtClean="0"/>
              <a:t>What’s due? (homework for a homework check next class) </a:t>
            </a:r>
            <a:endParaRPr lang="en-US" sz="2100" b="1" u="sng" dirty="0" smtClean="0"/>
          </a:p>
          <a:p>
            <a:pPr lvl="2"/>
            <a:r>
              <a:rPr lang="en-US" sz="2000" b="1" dirty="0" smtClean="0"/>
              <a:t>Complete the </a:t>
            </a:r>
            <a:r>
              <a:rPr lang="en-US" sz="2000" b="1" dirty="0" err="1" smtClean="0"/>
              <a:t>Phet</a:t>
            </a:r>
            <a:r>
              <a:rPr lang="en-US" sz="2000" b="1" dirty="0" smtClean="0"/>
              <a:t> Document, p225 </a:t>
            </a:r>
            <a:r>
              <a:rPr lang="en-US" sz="2000" b="1" dirty="0" smtClean="0"/>
              <a:t>#15 - 22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What’s next? (What to read to prepare for the next class)</a:t>
            </a:r>
          </a:p>
          <a:p>
            <a:pPr lvl="2"/>
            <a:r>
              <a:rPr lang="en-US" sz="2000" b="1" dirty="0" smtClean="0"/>
              <a:t>Read 5.2 p 212-226</a:t>
            </a:r>
            <a:endParaRPr lang="en-US" sz="1800" b="1" dirty="0"/>
          </a:p>
          <a:p>
            <a:pPr lvl="2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28331</TotalTime>
  <Words>101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Physics 4 – Feb 1, 2018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393</cp:revision>
  <dcterms:created xsi:type="dcterms:W3CDTF">2015-08-11T02:33:52Z</dcterms:created>
  <dcterms:modified xsi:type="dcterms:W3CDTF">2018-02-01T20:47:27Z</dcterms:modified>
</cp:coreProperties>
</file>